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30" y="-8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" name="Billede 31"/>
          <p:cNvPicPr/>
          <p:nvPr/>
        </p:nvPicPr>
        <p:blipFill>
          <a:blip r:embed="rId2" cstate="print"/>
          <a:stretch/>
        </p:blipFill>
        <p:spPr>
          <a:xfrm>
            <a:off x="2291400" y="1768680"/>
            <a:ext cx="5497200" cy="4384080"/>
          </a:xfrm>
          <a:prstGeom prst="rect">
            <a:avLst/>
          </a:prstGeom>
          <a:ln>
            <a:noFill/>
          </a:ln>
        </p:spPr>
      </p:pic>
      <p:pic>
        <p:nvPicPr>
          <p:cNvPr id="33" name="Billede 32"/>
          <p:cNvPicPr/>
          <p:nvPr/>
        </p:nvPicPr>
        <p:blipFill>
          <a:blip r:embed="rId2" cstate="print"/>
          <a:stretch/>
        </p:blipFill>
        <p:spPr>
          <a:xfrm>
            <a:off x="2291400" y="1768680"/>
            <a:ext cx="549720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a-DK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a-DK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864360" y="648000"/>
            <a:ext cx="8277120" cy="107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a-DK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Over Stillehavet i en Spækhugger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da-DK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Onsdag den 6. december i Roskilde Sejlklub.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2"/>
          <p:cNvSpPr/>
          <p:nvPr/>
        </p:nvSpPr>
        <p:spPr>
          <a:xfrm>
            <a:off x="4907160" y="3594240"/>
            <a:ext cx="4173120" cy="21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Vi vil gerne lægge ud med at give et kort rids - understøttet af udvalgte fotos - af enkelte episoder fra vores rejser. 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Nogle af jer synes nok, at en 24 fods båd ikke lige er den mest oplagte langtursbåd, og at det lyder lidt skørt måske? ..men det synes vi jo ikke.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Jo mere spørgelystne og aktive I er, jo sjovere bliver aftenen. 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Så kom og lad snakken gå!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CustomShape 3"/>
          <p:cNvSpPr/>
          <p:nvPr/>
        </p:nvSpPr>
        <p:spPr>
          <a:xfrm>
            <a:off x="1008000" y="1656000"/>
            <a:ext cx="7917120" cy="78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" name="Billede 36"/>
          <p:cNvPicPr/>
          <p:nvPr/>
        </p:nvPicPr>
        <p:blipFill>
          <a:blip r:embed="rId2" cstate="print"/>
          <a:stretch/>
        </p:blipFill>
        <p:spPr>
          <a:xfrm>
            <a:off x="720000" y="1584360"/>
            <a:ext cx="8637480" cy="1797120"/>
          </a:xfrm>
          <a:prstGeom prst="rect">
            <a:avLst/>
          </a:prstGeom>
          <a:ln>
            <a:noFill/>
          </a:ln>
        </p:spPr>
      </p:pic>
      <p:sp>
        <p:nvSpPr>
          <p:cNvPr id="38" name="CustomShape 4"/>
          <p:cNvSpPr/>
          <p:nvPr/>
        </p:nvSpPr>
        <p:spPr>
          <a:xfrm>
            <a:off x="4661640" y="2664000"/>
            <a:ext cx="4317120" cy="15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r>
              <a:rPr lang="da-DK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Arial Unicode MS"/>
              </a:rPr>
              <a:t>Billeder og debat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da-DK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Arial Unicode MS"/>
              </a:rPr>
              <a:t> En aften med Rainer og Jochen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5"/>
          <p:cNvSpPr/>
          <p:nvPr/>
        </p:nvSpPr>
        <p:spPr>
          <a:xfrm>
            <a:off x="1051200" y="2592000"/>
            <a:ext cx="3122640" cy="78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a-DK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Langtursejlads i en Spækhugger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For og imod.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Vi har nu været ude i verdenen mange gange - i vores forskellige Spækhuggere: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a-DK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itstream Charter"/>
                <a:ea typeface="DejaVu Sans"/>
              </a:rPr>
              <a:t>På Færøerne til Kap Verde, Karibien, New York, og vores sidste rejse endte på den anden side af Stillehavet, tæt på New Zealand, på Aitutaki.</a:t>
            </a:r>
            <a:endParaRPr lang="da-DK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157</Words>
  <Application>Microsoft Office PowerPoint</Application>
  <PresentationFormat>Brugerdefineret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 Theme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Iben Blum</dc:creator>
  <cp:lastModifiedBy>Iben Blum</cp:lastModifiedBy>
  <cp:revision>9</cp:revision>
  <dcterms:modified xsi:type="dcterms:W3CDTF">2017-11-23T00:09:43Z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Brugerdefineret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